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2" y="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E70258-27B2-4C36-9903-CCA1F26805C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DCC034-D402-44D4-8E15-F0EAB13B9A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fenders.org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child.gsfc.nasa.gov/docs/StarChild/space_level2/laika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child.gsfc.nasa.gov/docs/StarChild/space_level2/laika.htm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Format:</a:t>
            </a:r>
          </a:p>
          <a:p>
            <a:pPr marL="0" indent="0">
              <a:buNone/>
            </a:pPr>
            <a:r>
              <a:rPr lang="en-US" b="1" dirty="0" smtClean="0"/>
              <a:t>Author’s last name, first name. “Title of Document.” Page or </a:t>
            </a:r>
            <a:r>
              <a:rPr lang="en-US" b="1" dirty="0"/>
              <a:t>S</a:t>
            </a:r>
            <a:r>
              <a:rPr lang="en-US" b="1" dirty="0" smtClean="0"/>
              <a:t>ite name. Document date. Internet address. (Date of access)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Doe, Jane. “Snowy Owl.” Defenders of Wildlife. 2014. </a:t>
            </a:r>
            <a:r>
              <a:rPr lang="en-US" b="1" dirty="0" smtClean="0">
                <a:hlinkClick r:id="rId2"/>
              </a:rPr>
              <a:t>www.defenders.org</a:t>
            </a:r>
            <a:r>
              <a:rPr lang="en-US" b="1" dirty="0" smtClean="0"/>
              <a:t>. (August 28, 2014)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Internet 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9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Format:</a:t>
            </a:r>
          </a:p>
          <a:p>
            <a:pPr marL="0" indent="0">
              <a:buNone/>
            </a:pPr>
            <a:r>
              <a:rPr lang="en-US" b="1" dirty="0" smtClean="0"/>
              <a:t>Author’s last name, first name. “Title of Image, Sound, or Movie.” Document date. Title of Collection. Internet address. (Date of access)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NASA. “</a:t>
            </a:r>
            <a:r>
              <a:rPr lang="en-US" b="1" dirty="0" err="1" smtClean="0"/>
              <a:t>Laika</a:t>
            </a:r>
            <a:r>
              <a:rPr lang="en-US" b="1" dirty="0" smtClean="0"/>
              <a:t> practicing Her Space Flight.” Image from “</a:t>
            </a:r>
            <a:r>
              <a:rPr lang="en-US" b="1" dirty="0" err="1" smtClean="0"/>
              <a:t>Laika</a:t>
            </a:r>
            <a:r>
              <a:rPr lang="en-US" b="1" dirty="0" smtClean="0"/>
              <a:t>, the First Dog in Space.” </a:t>
            </a:r>
            <a:r>
              <a:rPr lang="en-US" b="1" dirty="0" smtClean="0">
                <a:hlinkClick r:id="rId2"/>
              </a:rPr>
              <a:t>http://www.starchild.gsfc.nasa.gov/docs/StarChild/space_level2/laika.html</a:t>
            </a:r>
            <a:r>
              <a:rPr lang="en-US" b="1" dirty="0" smtClean="0"/>
              <a:t>. (August 28, 2014)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Media 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61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Format:</a:t>
            </a:r>
          </a:p>
          <a:p>
            <a:pPr marL="0" indent="0">
              <a:buNone/>
            </a:pPr>
            <a:r>
              <a:rPr lang="en-US" b="1" dirty="0" smtClean="0"/>
              <a:t>Author’s last name, first name. “Title of Image, Sound, or Movie.” Document date. Title of Collection. Internet address. (Date of access)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NASA. “</a:t>
            </a:r>
            <a:r>
              <a:rPr lang="en-US" b="1" dirty="0" err="1" smtClean="0"/>
              <a:t>Laika</a:t>
            </a:r>
            <a:r>
              <a:rPr lang="en-US" b="1" dirty="0" smtClean="0"/>
              <a:t> practicing Her Space Flight.” Image from “</a:t>
            </a:r>
            <a:r>
              <a:rPr lang="en-US" b="1" dirty="0" err="1" smtClean="0"/>
              <a:t>Laika</a:t>
            </a:r>
            <a:r>
              <a:rPr lang="en-US" b="1" dirty="0" smtClean="0"/>
              <a:t>, the First Dog in Space.” </a:t>
            </a:r>
            <a:r>
              <a:rPr lang="en-US" b="1" dirty="0" smtClean="0">
                <a:hlinkClick r:id="rId2"/>
              </a:rPr>
              <a:t>http://www.starchild.gsfc.nasa.gov/docs/StarChild/space_level2/laika.html</a:t>
            </a:r>
            <a:r>
              <a:rPr lang="en-US" b="1" dirty="0" smtClean="0"/>
              <a:t>. (August 28, 2014)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Media 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743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7122</TotalTime>
  <Words>205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Thatch</vt:lpstr>
      <vt:lpstr>Citing Sources</vt:lpstr>
      <vt:lpstr>MLA Format</vt:lpstr>
      <vt:lpstr>MLA Format</vt:lpstr>
      <vt:lpstr>MLA Format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Sources</dc:title>
  <dc:creator>Administrator</dc:creator>
  <cp:lastModifiedBy>Ktanaw Hirsch</cp:lastModifiedBy>
  <cp:revision>2</cp:revision>
  <dcterms:created xsi:type="dcterms:W3CDTF">2014-08-28T20:33:20Z</dcterms:created>
  <dcterms:modified xsi:type="dcterms:W3CDTF">2014-09-22T03:33:35Z</dcterms:modified>
</cp:coreProperties>
</file>